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Me llamo ___________ Clase 702</a:t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>
                <a:solidFill>
                  <a:srgbClr val="92D050"/>
                </a:solidFill>
              </a:rPr>
              <a:t>La fecha es el 6 de </a:t>
            </a:r>
            <a:r>
              <a:rPr lang="en-US" sz="3200" dirty="0" err="1" smtClean="0">
                <a:solidFill>
                  <a:srgbClr val="92D050"/>
                </a:solidFill>
              </a:rPr>
              <a:t>marzo</a:t>
            </a:r>
            <a:r>
              <a:rPr lang="en-US" sz="3200" dirty="0" smtClean="0">
                <a:solidFill>
                  <a:srgbClr val="92D050"/>
                </a:solidFill>
              </a:rPr>
              <a:t> del 2015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smtClean="0">
                <a:solidFill>
                  <a:srgbClr val="FF0000"/>
                </a:solidFill>
              </a:rPr>
              <a:t># </a:t>
            </a:r>
            <a:r>
              <a:rPr lang="es-ES_tradnl" smtClean="0">
                <a:solidFill>
                  <a:srgbClr val="FF0000"/>
                </a:solidFill>
              </a:rPr>
              <a:t>58a: </a:t>
            </a:r>
            <a:r>
              <a:rPr lang="es-ES_tradnl" dirty="0" smtClean="0"/>
              <a:t>¿Como repasamos para el examen del capitulo 5 del JUEVES?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3246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b="1" dirty="0" smtClean="0"/>
              <a:t>COMPLETA LA HOJA DISTRIBUIDA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Read ROBERTO CLEMENTE p. 182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p. 183</a:t>
            </a:r>
          </a:p>
          <a:p>
            <a:r>
              <a:rPr lang="en-US" dirty="0" smtClean="0"/>
              <a:t>STUDY for EXAMEN: </a:t>
            </a:r>
            <a:r>
              <a:rPr lang="en-US" dirty="0" err="1" smtClean="0"/>
              <a:t>Capitulo</a:t>
            </a:r>
            <a:r>
              <a:rPr lang="en-US" dirty="0" smtClean="0"/>
              <a:t> 5 ON THURSDAY!</a:t>
            </a:r>
          </a:p>
          <a:p>
            <a:pPr lvl="1"/>
            <a:r>
              <a:rPr lang="en-US" dirty="0" smtClean="0"/>
              <a:t>Sport vocabulary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Oue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Uue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Gustar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Interesar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Aburrir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102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 Clase 702 La fecha es el 6 de marzo del 2015</vt:lpstr>
      <vt:lpstr>Tarea # 58a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40</cp:revision>
  <cp:lastPrinted>2015-03-06T17:24:18Z</cp:lastPrinted>
  <dcterms:created xsi:type="dcterms:W3CDTF">2014-12-08T18:42:55Z</dcterms:created>
  <dcterms:modified xsi:type="dcterms:W3CDTF">2015-03-06T17:27:14Z</dcterms:modified>
</cp:coreProperties>
</file>